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8" r:id="rId2"/>
    <p:sldId id="282" r:id="rId3"/>
    <p:sldId id="283" r:id="rId4"/>
    <p:sldId id="284" r:id="rId5"/>
    <p:sldId id="285" r:id="rId6"/>
    <p:sldId id="286" r:id="rId7"/>
    <p:sldId id="287" r:id="rId8"/>
    <p:sldId id="277" r:id="rId9"/>
    <p:sldId id="278" r:id="rId10"/>
    <p:sldId id="280" r:id="rId11"/>
    <p:sldId id="291" r:id="rId12"/>
    <p:sldId id="279" r:id="rId13"/>
    <p:sldId id="289" r:id="rId14"/>
    <p:sldId id="274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F9C"/>
    <a:srgbClr val="8CD790"/>
    <a:srgbClr val="8BD78F"/>
    <a:srgbClr val="C7E99B"/>
    <a:srgbClr val="75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94648"/>
  </p:normalViewPr>
  <p:slideViewPr>
    <p:cSldViewPr snapToGrid="0" snapToObjects="1">
      <p:cViewPr>
        <p:scale>
          <a:sx n="52" d="100"/>
          <a:sy n="52" d="100"/>
        </p:scale>
        <p:origin x="1432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FAD2D-186D-3B43-8705-01DA666158D2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029A0-B4F0-2241-9C7A-4614EB8D8D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67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F94D0-3998-A74A-8630-2F9A1F6CC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853AD3-6223-E448-BC55-F472C685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84CF63-443B-8143-BF94-0A454AA1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147C4-9F27-354E-8717-DEF89872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BF953-F265-9B47-9D34-80D3C41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6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E87C93-94DF-6B41-9AF2-83F3F9FF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CC5D2D-5BCA-2E45-88E1-FA1FCF6D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35656-E1E7-394F-83FD-3AF31D47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C326A-B858-ED44-A407-EA8B905E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8E5BDE-C84A-6843-B21B-B5C77ACD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08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7A927A-0E13-B04E-A34B-4FD18B3B3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275883-F38C-424B-A9E7-13AB0DE9C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0B4776-C6EA-6D43-8D25-C3BC01BE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37ECD-55DB-1143-815C-63DDD61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3D6360-0EAA-5E45-8C2D-5FDFAAD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84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A8C0F-B18A-2D4C-A949-74021977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6BBE0C-6B0F-5E44-970E-0142657D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517942-B44E-B949-B1E2-5BC91629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6E06AE-C466-9A45-89C0-C748626A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0DE99-3326-AC4D-A136-6150A831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246EC-F563-174A-9745-BA428E3A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F441F8-7966-8244-8257-E675FE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4692D-6B57-8C4F-8F00-506ED637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14C234-1E86-BF41-858F-9E201565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9F68B0-07AF-A249-A1D0-79299E7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2E7D20-6E21-CB48-A3CD-797A8729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27780-6519-F641-AD96-779F0C45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A01A86-93EA-0A40-B734-8008192C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B6A47-6E0C-5340-B2F7-E377B0C9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C622C9-2E01-714C-B129-C4F3917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F28B10-6A59-8F48-8695-00B29782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8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841BC-CF25-1F4C-AA37-7000F8C9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5C573B-B095-0A42-A85A-0EFA866D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0266C3-8DD3-384C-95EE-F128DAD5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633AE91-70A9-9147-BCA7-A1178982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07CDE77-9294-2540-B587-527C6F92D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B8CC93-CA50-EB46-B244-583B5611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C69FDF-A96C-C14C-AC9B-D9A81ACD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98163-B60C-F940-B28F-B665E63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47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294F3-B102-E741-AD6A-1449CC3B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BB1A82-BF21-1A44-8E91-33A1CD14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97A43E-4B15-7844-AA18-D51AB31A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457413-8FB2-4646-9E3E-7DA3A51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61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9491DE-9E70-5C48-8627-7F71CD83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F09931-A22E-F94A-9DBA-A493CA0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4338D6-66CC-9A44-9C58-E8F20F77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50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8087E-1490-394A-B890-33FA336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0A8833-E84F-A241-A765-FE4E8A36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42BD80-4193-4D40-831D-CB677ED5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7DE73-8160-8942-BF14-E01E6AB8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96EB99-E39C-E741-9EAB-360E704A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8472BF-2CCB-9449-9C7D-C1519637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64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616767-C65D-EC49-BD03-D684F37B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605BE36-4631-B74A-BF55-0B5FDA586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1648F3-C0DF-4E45-9206-49084604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E8C64D-D436-A543-92C7-E0633C2F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06DA4D-448B-2442-A757-DE05502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B3ECB-0A59-514D-BD1E-BA3D5388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4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5D6AAD-EE55-7840-A475-A733D66E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94D6C0-AC52-B44F-93DE-24500356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1022E5-EBC7-8C44-83E3-8A6C13E0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F9EBEA-3810-6D42-AB79-D0956B4E7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57B40-6B40-C049-B04E-DFE392D2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6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6516DE-A584-544C-B0CA-F4EDB6DBD9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B0253D6-72D4-E849-8574-A744D8606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4085"/>
            <a:ext cx="9144000" cy="322871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Presentation </a:t>
            </a:r>
            <a:br>
              <a:rPr kumimoji="1" lang="en-US" altLang="ja-JP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</a:br>
            <a:r>
              <a:rPr kumimoji="1" lang="en-US" altLang="ja-JP" sz="48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for</a:t>
            </a:r>
            <a:br>
              <a:rPr kumimoji="1" lang="en-US" altLang="ja-JP" sz="48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</a:br>
            <a:b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</a:br>
            <a:r>
              <a:rPr kumimoji="1" lang="en-US" altLang="ja-JP" sz="9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JS</a:t>
            </a:r>
            <a:r>
              <a:rPr kumimoji="1" lang="ja-JP" altLang="en-US" sz="980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選手権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B47DDB9-7691-724F-B563-57ECCC875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875"/>
            <a:ext cx="9144000" cy="1655762"/>
          </a:xfrm>
        </p:spPr>
        <p:txBody>
          <a:bodyPr/>
          <a:lstStyle/>
          <a:p>
            <a:r>
              <a:rPr kumimoji="1" lang="en-US" altLang="ja-JP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Aira</a:t>
            </a:r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 </a:t>
            </a:r>
            <a:r>
              <a:rPr kumimoji="1" lang="en-US" altLang="ja-JP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Sakajiri</a:t>
            </a:r>
            <a:endParaRPr kumimoji="1" lang="en-US" altLang="ja-JP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r>
              <a:rPr kumimoji="1" lang="en-US" altLang="ja-JP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2018.11.15</a:t>
            </a:r>
            <a:endParaRPr kumimoji="1" lang="ja-JP" altLang="en-US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7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5501CC-473E-4247-BC9F-444BEF259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5" r="3422"/>
          <a:stretch/>
        </p:blipFill>
        <p:spPr>
          <a:xfrm>
            <a:off x="-1" y="270933"/>
            <a:ext cx="12192001" cy="637963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316037D-7D37-D44A-98B2-28CEBE53D8F4}"/>
              </a:ext>
            </a:extLst>
          </p:cNvPr>
          <p:cNvSpPr/>
          <p:nvPr/>
        </p:nvSpPr>
        <p:spPr>
          <a:xfrm>
            <a:off x="93677" y="1447722"/>
            <a:ext cx="2065867" cy="3556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40A80C6-21DC-ED4E-81C5-F0D4486ACE53}"/>
              </a:ext>
            </a:extLst>
          </p:cNvPr>
          <p:cNvSpPr/>
          <p:nvPr/>
        </p:nvSpPr>
        <p:spPr>
          <a:xfrm>
            <a:off x="4440573" y="903836"/>
            <a:ext cx="1655428" cy="3556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6702A8-8BF7-7940-86DE-0910F4DA331F}"/>
              </a:ext>
            </a:extLst>
          </p:cNvPr>
          <p:cNvSpPr/>
          <p:nvPr/>
        </p:nvSpPr>
        <p:spPr>
          <a:xfrm>
            <a:off x="8745524" y="620008"/>
            <a:ext cx="1655428" cy="3556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B0D85DF-26EE-734E-8202-0A9AC21B9AA7}"/>
              </a:ext>
            </a:extLst>
          </p:cNvPr>
          <p:cNvSpPr/>
          <p:nvPr/>
        </p:nvSpPr>
        <p:spPr>
          <a:xfrm>
            <a:off x="8753913" y="620008"/>
            <a:ext cx="1655428" cy="35560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80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8903A036-5130-6841-967E-DFFF0077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6451"/>
            <a:ext cx="12186138" cy="2363045"/>
          </a:xfrm>
        </p:spPr>
        <p:txBody>
          <a:bodyPr>
            <a:normAutofit/>
          </a:bodyPr>
          <a:lstStyle/>
          <a:p>
            <a:r>
              <a:rPr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翻訳ロジック</a:t>
            </a:r>
            <a:r>
              <a:rPr kumimoji="1" lang="ja-JP" altLang="en-US" sz="6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の作成</a:t>
            </a:r>
            <a:endParaRPr kumimoji="1" lang="ja-JP" altLang="en-US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8FFA58-E07D-CD43-9A43-5BF3AB436334}"/>
              </a:ext>
            </a:extLst>
          </p:cNvPr>
          <p:cNvSpPr/>
          <p:nvPr/>
        </p:nvSpPr>
        <p:spPr>
          <a:xfrm>
            <a:off x="228600" y="6274518"/>
            <a:ext cx="5721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画像引用元：</a:t>
            </a:r>
            <a:r>
              <a:rPr lang="en-US" altLang="ja-JP" dirty="0"/>
              <a:t>  </a:t>
            </a:r>
            <a:r>
              <a:rPr lang="ja-JP" altLang="en-US"/>
              <a:t>https://blog.codecamp.jp/php_mvc03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CEB2AB9E-F9A9-2D48-A26A-05A08DFFE8EA}"/>
              </a:ext>
            </a:extLst>
          </p:cNvPr>
          <p:cNvSpPr txBox="1">
            <a:spLocks/>
          </p:cNvSpPr>
          <p:nvPr/>
        </p:nvSpPr>
        <p:spPr>
          <a:xfrm>
            <a:off x="228600" y="2033961"/>
            <a:ext cx="12186138" cy="460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let or </a:t>
            </a:r>
            <a:r>
              <a:rPr lang="en-US" altLang="ja-JP" sz="6000" dirty="0" err="1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const</a:t>
            </a: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ja-JP" sz="6000" dirty="0" err="1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i</a:t>
            </a: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= </a:t>
            </a:r>
            <a:r>
              <a:rPr lang="en-US" altLang="ja-JP" sz="6000" dirty="0" err="1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i</a:t>
            </a: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+ 1 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の計算結果は？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6000" dirty="0" err="1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i</a:t>
            </a: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+= 1 </a:t>
            </a: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の算出方法は？</a:t>
            </a:r>
            <a:endParaRPr lang="en-US" altLang="ja-JP" sz="6000" dirty="0">
              <a:solidFill>
                <a:schemeClr val="bg1">
                  <a:lumMod val="50000"/>
                </a:schemeClr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600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どこまでが</a:t>
            </a:r>
            <a:r>
              <a:rPr lang="en-US" altLang="ja-JP" sz="6000" dirty="0">
                <a:solidFill>
                  <a:schemeClr val="bg1">
                    <a:lumMod val="50000"/>
                  </a:schemeClr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function…?</a:t>
            </a:r>
          </a:p>
          <a:p>
            <a:pPr>
              <a:lnSpc>
                <a:spcPct val="150000"/>
              </a:lnSpc>
            </a:pPr>
            <a:endParaRPr lang="ja-JP" altLang="en-US" sz="3200">
              <a:solidFill>
                <a:schemeClr val="bg1">
                  <a:lumMod val="50000"/>
                </a:schemeClr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52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BC3CD-4643-0E45-8D95-8E79D0C0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403" y="370861"/>
            <a:ext cx="3915478" cy="6116278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3F9B335C-FDCA-CA4B-8966-9DF9A40D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119" y="346306"/>
            <a:ext cx="9505429" cy="2363045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コンソールログによる</a:t>
            </a:r>
            <a:br>
              <a:rPr kumimoji="1" lang="en-US" altLang="ja-JP" sz="6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66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ログ情報</a:t>
            </a:r>
            <a:r>
              <a:rPr lang="ja-JP" altLang="en-US" sz="6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r>
              <a:rPr lang="ja-JP" altLang="en-US" sz="66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可視化</a:t>
            </a:r>
            <a:endParaRPr kumimoji="1" lang="ja-JP" altLang="en-US" sz="40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23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B37A01-FFB5-0A41-BA98-DA35520CB7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694410C-4AA6-2948-AE39-C7E88832B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85" y="596398"/>
            <a:ext cx="9505429" cy="2363045"/>
          </a:xfrm>
        </p:spPr>
        <p:txBody>
          <a:bodyPr>
            <a:normAutofit fontScale="90000"/>
          </a:bodyPr>
          <a:lstStyle/>
          <a:p>
            <a:r>
              <a:rPr lang="en-US" altLang="ja-JP" sz="11500" b="1" dirty="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Localization</a:t>
            </a:r>
            <a:endParaRPr kumimoji="1" lang="ja-JP" altLang="en-US" sz="66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3" name="図 2" descr="物体 が含まれている画像&#10;&#10;&#10;&#10;自動的に生成された説明">
            <a:extLst>
              <a:ext uri="{FF2B5EF4-FFF2-40B4-BE49-F238E27FC236}">
                <a16:creationId xmlns:a16="http://schemas.microsoft.com/office/drawing/2014/main" id="{8135B524-3AEF-804A-AC13-79BCED38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36" y="2959443"/>
            <a:ext cx="3426424" cy="22871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006F018-B0DF-8E49-ABF5-618B7857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474" y="2959443"/>
            <a:ext cx="3426423" cy="22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E0E355-534B-8740-A367-5F526EB47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D42623-5744-B549-9EC6-43337BA1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815151"/>
            <a:ext cx="8813800" cy="24130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9EBD76E1-C2BE-9D42-A73B-5DC0EAA17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286" y="829303"/>
            <a:ext cx="9505429" cy="236304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b="1">
                <a:solidFill>
                  <a:schemeClr val="bg1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プログラミングをもっと身近に。</a:t>
            </a:r>
          </a:p>
        </p:txBody>
      </p:sp>
    </p:spTree>
    <p:extLst>
      <p:ext uri="{BB962C8B-B14F-4D97-AF65-F5344CB8AC3E}">
        <p14:creationId xmlns:p14="http://schemas.microsoft.com/office/powerpoint/2010/main" val="30023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62F1FB7-9AA2-BC49-8EBC-5EAC8476A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21743" b="60781"/>
          <a:stretch/>
        </p:blipFill>
        <p:spPr>
          <a:xfrm>
            <a:off x="0" y="2514599"/>
            <a:ext cx="12192001" cy="4343400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40255A5E-9A0D-7C4F-A5FC-67A45413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74319"/>
            <a:ext cx="11871960" cy="3703319"/>
          </a:xfrm>
        </p:spPr>
        <p:txBody>
          <a:bodyPr>
            <a:normAutofit/>
          </a:bodyPr>
          <a:lstStyle/>
          <a:p>
            <a:r>
              <a:rPr lang="ja-JP" altLang="en-US" sz="72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なぜプログラミングを</a:t>
            </a:r>
            <a:br>
              <a:rPr lang="en-US" altLang="ja-JP" sz="72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72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難しい</a:t>
            </a:r>
            <a:r>
              <a:rPr lang="ja-JP" altLang="en-US" sz="72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と感じる？</a:t>
            </a:r>
            <a:endParaRPr kumimoji="1" lang="ja-JP" altLang="en-US" sz="72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918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70A5A1-2D78-6349-AF13-E6B8EFC0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21743" b="60781"/>
          <a:stretch/>
        </p:blipFill>
        <p:spPr>
          <a:xfrm>
            <a:off x="0" y="2514599"/>
            <a:ext cx="12192001" cy="43434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71AC80-A1C0-374E-88E9-3EA1466D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1"/>
            <a:ext cx="11734800" cy="3428999"/>
          </a:xfrm>
        </p:spPr>
        <p:txBody>
          <a:bodyPr>
            <a:normAutofit/>
          </a:bodyPr>
          <a:lstStyle/>
          <a:p>
            <a:r>
              <a:rPr kumimoji="1"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プログラミング</a:t>
            </a:r>
            <a:r>
              <a:rPr kumimoji="1" lang="ja-JP" altLang="en-US" sz="1070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言語</a:t>
            </a:r>
            <a:endParaRPr kumimoji="1" lang="ja-JP" altLang="en-US" sz="5400">
              <a:solidFill>
                <a:srgbClr val="C00000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7338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8959BE-2331-B64F-969C-71103546B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21743" b="60781"/>
          <a:stretch/>
        </p:blipFill>
        <p:spPr>
          <a:xfrm>
            <a:off x="0" y="2514599"/>
            <a:ext cx="12192001" cy="43434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71AC80-A1C0-374E-88E9-3EA1466D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2"/>
            <a:ext cx="11734800" cy="1879794"/>
          </a:xfrm>
        </p:spPr>
        <p:txBody>
          <a:bodyPr>
            <a:normAutofit/>
          </a:bodyPr>
          <a:lstStyle/>
          <a:p>
            <a:r>
              <a:rPr lang="en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I Have a Dream</a:t>
            </a:r>
            <a:endParaRPr kumimoji="1" lang="ja-JP" altLang="en-US" sz="72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EACCE0A7-13B6-3442-8C64-59C790AF5C83}"/>
              </a:ext>
            </a:extLst>
          </p:cNvPr>
          <p:cNvSpPr txBox="1">
            <a:spLocks/>
          </p:cNvSpPr>
          <p:nvPr/>
        </p:nvSpPr>
        <p:spPr>
          <a:xfrm>
            <a:off x="457200" y="2514599"/>
            <a:ext cx="11734800" cy="1879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72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私には夢がある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C2CFFE25-BCFC-0240-AD6B-6EF8601A2954}"/>
              </a:ext>
            </a:extLst>
          </p:cNvPr>
          <p:cNvCxnSpPr/>
          <p:nvPr/>
        </p:nvCxnSpPr>
        <p:spPr>
          <a:xfrm>
            <a:off x="773723" y="1494692"/>
            <a:ext cx="158262" cy="1266093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FC274A75-69CB-5D4E-8007-B204C08DFB5C}"/>
              </a:ext>
            </a:extLst>
          </p:cNvPr>
          <p:cNvCxnSpPr>
            <a:cxnSpLocks/>
          </p:cNvCxnSpPr>
          <p:nvPr/>
        </p:nvCxnSpPr>
        <p:spPr>
          <a:xfrm>
            <a:off x="2356338" y="1529862"/>
            <a:ext cx="3411416" cy="1230923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04CF7E3-B78C-0842-BC6F-07494C02EF27}"/>
              </a:ext>
            </a:extLst>
          </p:cNvPr>
          <p:cNvCxnSpPr>
            <a:cxnSpLocks/>
          </p:cNvCxnSpPr>
          <p:nvPr/>
        </p:nvCxnSpPr>
        <p:spPr>
          <a:xfrm flipH="1">
            <a:off x="4308231" y="1529862"/>
            <a:ext cx="2022231" cy="1230923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EACE8C9-DDE8-944E-A784-8C8A9D568499}"/>
              </a:ext>
            </a:extLst>
          </p:cNvPr>
          <p:cNvCxnSpPr/>
          <p:nvPr/>
        </p:nvCxnSpPr>
        <p:spPr>
          <a:xfrm>
            <a:off x="457200" y="1494692"/>
            <a:ext cx="474785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53F40A7-76C1-6546-A57A-27D2B7F14BA5}"/>
              </a:ext>
            </a:extLst>
          </p:cNvPr>
          <p:cNvCxnSpPr>
            <a:cxnSpLocks/>
          </p:cNvCxnSpPr>
          <p:nvPr/>
        </p:nvCxnSpPr>
        <p:spPr>
          <a:xfrm>
            <a:off x="536330" y="3880337"/>
            <a:ext cx="2628901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D75FAAD-C3B0-0B45-9ADF-2F948AAAAFED}"/>
              </a:ext>
            </a:extLst>
          </p:cNvPr>
          <p:cNvCxnSpPr>
            <a:cxnSpLocks/>
          </p:cNvCxnSpPr>
          <p:nvPr/>
        </p:nvCxnSpPr>
        <p:spPr>
          <a:xfrm>
            <a:off x="5225561" y="3886199"/>
            <a:ext cx="1650024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269520B-6986-1648-82A8-FC20B126AE6A}"/>
              </a:ext>
            </a:extLst>
          </p:cNvPr>
          <p:cNvCxnSpPr>
            <a:cxnSpLocks/>
          </p:cNvCxnSpPr>
          <p:nvPr/>
        </p:nvCxnSpPr>
        <p:spPr>
          <a:xfrm>
            <a:off x="1144464" y="1494692"/>
            <a:ext cx="2407628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C0315840-16E1-A749-8717-654651E7D24F}"/>
              </a:ext>
            </a:extLst>
          </p:cNvPr>
          <p:cNvCxnSpPr>
            <a:cxnSpLocks/>
          </p:cNvCxnSpPr>
          <p:nvPr/>
        </p:nvCxnSpPr>
        <p:spPr>
          <a:xfrm>
            <a:off x="4797668" y="1510810"/>
            <a:ext cx="3291255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989B853-A25A-2E4E-BD36-201335BCCBA1}"/>
              </a:ext>
            </a:extLst>
          </p:cNvPr>
          <p:cNvCxnSpPr>
            <a:cxnSpLocks/>
          </p:cNvCxnSpPr>
          <p:nvPr/>
        </p:nvCxnSpPr>
        <p:spPr>
          <a:xfrm>
            <a:off x="3297114" y="3886199"/>
            <a:ext cx="1784840" cy="0"/>
          </a:xfrm>
          <a:prstGeom prst="line">
            <a:avLst/>
          </a:prstGeom>
          <a:ln w="1143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08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DB33954-2929-D44B-9D8B-5A0AEEC4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73" b="36929"/>
          <a:stretch/>
        </p:blipFill>
        <p:spPr>
          <a:xfrm>
            <a:off x="2036385" y="1897380"/>
            <a:ext cx="10155616" cy="496062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F3E8914-6E0D-3E4E-976A-3C047DC5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342901"/>
            <a:ext cx="6835140" cy="580643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4400" b="1">
                <a:solidFill>
                  <a:srgbClr val="C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5571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63B8B3-3C3A-B242-B2B7-C769DCEB7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73" b="36929"/>
          <a:stretch/>
        </p:blipFill>
        <p:spPr>
          <a:xfrm>
            <a:off x="2036385" y="1897380"/>
            <a:ext cx="10155616" cy="496062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71AC80-A1C0-374E-88E9-3EA1466D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1"/>
            <a:ext cx="11734800" cy="3428999"/>
          </a:xfrm>
        </p:spPr>
        <p:txBody>
          <a:bodyPr>
            <a:normAutofit/>
          </a:bodyPr>
          <a:lstStyle/>
          <a:p>
            <a:r>
              <a:rPr kumimoji="1" lang="en-US" altLang="ja-JP" sz="9600" b="1" dirty="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JS</a:t>
            </a:r>
            <a:r>
              <a:rPr kumimoji="1" lang="ja-JP" altLang="en-US" sz="96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の翻訳機</a:t>
            </a:r>
            <a:r>
              <a:rPr kumimoji="1"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を作ろう</a:t>
            </a:r>
            <a:r>
              <a:rPr kumimoji="1"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	</a:t>
            </a:r>
            <a:endParaRPr kumimoji="1" lang="ja-JP" altLang="en-US" sz="54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484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E0E355-534B-8740-A367-5F526EB47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D42623-5744-B549-9EC6-43337BA1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222500"/>
            <a:ext cx="881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2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72B5EE-1E45-D943-AC5E-C031FB84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48" y="956794"/>
            <a:ext cx="2786297" cy="20897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90FDE0E-77EF-404B-9B10-6D091748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6" y="574311"/>
            <a:ext cx="2854689" cy="285468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D49863A-22A1-554B-AE02-D1927F920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854" y="219194"/>
            <a:ext cx="5715020" cy="320980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86400A8-0BCA-DE45-B85C-B60BF12C5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695" y="3743689"/>
            <a:ext cx="8242300" cy="2540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A02844C-0192-E14A-8AF3-C1BCDAF92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359" y="396752"/>
            <a:ext cx="2854690" cy="285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203E0D59-2095-2647-B53D-68BCA623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22" y="2124861"/>
            <a:ext cx="10338278" cy="4601992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8903A036-5130-6841-967E-DFFF0077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4150"/>
            <a:ext cx="12186138" cy="2363045"/>
          </a:xfrm>
        </p:spPr>
        <p:txBody>
          <a:bodyPr>
            <a:normAutofit/>
          </a:bodyPr>
          <a:lstStyle/>
          <a:p>
            <a:r>
              <a:rPr kumimoji="1" lang="en-US" altLang="ja-JP" sz="8000" b="1" dirty="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MVC</a:t>
            </a:r>
            <a:r>
              <a:rPr kumimoji="1"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モデル</a:t>
            </a:r>
            <a:r>
              <a:rPr kumimoji="1" lang="ja-JP" altLang="en-US" sz="6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に基づく</a:t>
            </a:r>
            <a:br>
              <a:rPr kumimoji="1" lang="en-US" altLang="ja-JP" sz="6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kumimoji="1" lang="ja-JP" altLang="en-US" sz="6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サイト構築を実現</a:t>
            </a:r>
            <a:r>
              <a:rPr kumimoji="1"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(w/o </a:t>
            </a:r>
            <a:r>
              <a:rPr kumimoji="1" lang="ja-JP" altLang="en-US" sz="32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フレームワーク</a:t>
            </a:r>
            <a:r>
              <a:rPr kumimoji="1" lang="en-US" altLang="ja-JP" sz="3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)</a:t>
            </a:r>
            <a:endParaRPr kumimoji="1" lang="ja-JP" altLang="en-US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88FFA58-E07D-CD43-9A43-5BF3AB436334}"/>
              </a:ext>
            </a:extLst>
          </p:cNvPr>
          <p:cNvSpPr/>
          <p:nvPr/>
        </p:nvSpPr>
        <p:spPr>
          <a:xfrm>
            <a:off x="228600" y="6274518"/>
            <a:ext cx="5721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/>
              <a:t>画像引用元：</a:t>
            </a:r>
            <a:r>
              <a:rPr lang="en-US" altLang="ja-JP" dirty="0"/>
              <a:t>  </a:t>
            </a:r>
            <a:r>
              <a:rPr lang="ja-JP" altLang="en-US"/>
              <a:t>https://blog.codecamp.jp/php_mvc03</a:t>
            </a:r>
          </a:p>
        </p:txBody>
      </p:sp>
    </p:spTree>
    <p:extLst>
      <p:ext uri="{BB962C8B-B14F-4D97-AF65-F5344CB8AC3E}">
        <p14:creationId xmlns:p14="http://schemas.microsoft.com/office/powerpoint/2010/main" val="339107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6965</TotalTime>
  <Words>98</Words>
  <Application>Microsoft Macintosh PowerPoint</Application>
  <PresentationFormat>ワイド画面</PresentationFormat>
  <Paragraphs>20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Hiragino Kaku Gothic ProN W3</vt:lpstr>
      <vt:lpstr>Hiragino Kaku Gothic ProN W6</vt:lpstr>
      <vt:lpstr>Hiragino Kaku Gothic StdN W8</vt:lpstr>
      <vt:lpstr>游ゴシック</vt:lpstr>
      <vt:lpstr>游ゴシック Light</vt:lpstr>
      <vt:lpstr>Arial</vt:lpstr>
      <vt:lpstr>Office テーマ</vt:lpstr>
      <vt:lpstr>Presentation  for  JS選手権</vt:lpstr>
      <vt:lpstr>なぜプログラミングを 難しいと感じる？</vt:lpstr>
      <vt:lpstr>プログラミング言語</vt:lpstr>
      <vt:lpstr>I Have a Dream</vt:lpstr>
      <vt:lpstr>！</vt:lpstr>
      <vt:lpstr>JSの翻訳機を作ろう </vt:lpstr>
      <vt:lpstr>PowerPoint プレゼンテーション</vt:lpstr>
      <vt:lpstr>PowerPoint プレゼンテーション</vt:lpstr>
      <vt:lpstr>MVCモデルに基づく サイト構築を実現(w/o フレームワーク)</vt:lpstr>
      <vt:lpstr>PowerPoint プレゼンテーション</vt:lpstr>
      <vt:lpstr>翻訳ロジックの作成</vt:lpstr>
      <vt:lpstr>コンソールログによる ログ情報の可視化</vt:lpstr>
      <vt:lpstr>Localization</vt:lpstr>
      <vt:lpstr>プログラミングをもっと身近に。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プロぐら</dc:title>
  <dc:creator>Microsoft Office User</dc:creator>
  <cp:lastModifiedBy>Microsoft Office User</cp:lastModifiedBy>
  <cp:revision>30</cp:revision>
  <dcterms:created xsi:type="dcterms:W3CDTF">2018-11-08T03:18:32Z</dcterms:created>
  <dcterms:modified xsi:type="dcterms:W3CDTF">2018-11-15T02:42:47Z</dcterms:modified>
</cp:coreProperties>
</file>